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3" r:id="rId2"/>
  </p:sldIdLst>
  <p:sldSz cx="21386800" cy="15122525"/>
  <p:notesSz cx="6797675" cy="9874250"/>
  <p:defaultTextStyle>
    <a:defPPr>
      <a:defRPr lang="ru-RU"/>
    </a:defPPr>
    <a:lvl1pPr marL="0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763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79A4"/>
    <a:srgbClr val="ECF1F8"/>
    <a:srgbClr val="9AC539"/>
    <a:srgbClr val="D63C38"/>
    <a:srgbClr val="D1D1D1"/>
    <a:srgbClr val="9A1B7F"/>
    <a:srgbClr val="009BD2"/>
    <a:srgbClr val="F8F8F8"/>
    <a:srgbClr val="8E3432"/>
    <a:srgbClr val="D2473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55" autoAdjust="0"/>
    <p:restoredTop sz="99568" autoAdjust="0"/>
  </p:normalViewPr>
  <p:slideViewPr>
    <p:cSldViewPr>
      <p:cViewPr>
        <p:scale>
          <a:sx n="70" d="100"/>
          <a:sy n="70" d="100"/>
        </p:scale>
        <p:origin x="360" y="132"/>
      </p:cViewPr>
      <p:guideLst>
        <p:guide orient="horz" pos="4763"/>
        <p:guide pos="673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24964-93B8-4FF7-99E7-AA8C866523AF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81050" y="741363"/>
            <a:ext cx="523557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8823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1F3475-1003-4E86-A8AB-950680859E3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8746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1pPr>
    <a:lvl2pPr marL="116828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2pPr>
    <a:lvl3pPr marL="233656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3pPr>
    <a:lvl4pPr marL="350484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4pPr>
    <a:lvl5pPr marL="4673133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5pPr>
    <a:lvl6pPr marL="5841416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6pPr>
    <a:lvl7pPr marL="7009699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7pPr>
    <a:lvl8pPr marL="8177982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8pPr>
    <a:lvl9pPr marL="9346265" algn="l" defTabSz="2336566" rtl="0" eaLnBrk="1" latinLnBrk="0" hangingPunct="1">
      <a:defRPr sz="3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4697787"/>
            <a:ext cx="18178780" cy="324154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8569431"/>
            <a:ext cx="14970760" cy="38646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682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3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5048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73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8414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009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1779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34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945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8337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5505430" y="605604"/>
            <a:ext cx="4812030" cy="1290315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9340" y="605604"/>
            <a:ext cx="14079643" cy="1290315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48865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3373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9717625"/>
            <a:ext cx="18178780" cy="3003501"/>
          </a:xfrm>
        </p:spPr>
        <p:txBody>
          <a:bodyPr anchor="t"/>
          <a:lstStyle>
            <a:lvl1pPr algn="l">
              <a:defRPr sz="102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6409572"/>
            <a:ext cx="18178780" cy="3308051"/>
          </a:xfrm>
        </p:spPr>
        <p:txBody>
          <a:bodyPr anchor="b"/>
          <a:lstStyle>
            <a:lvl1pPr marL="0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1pPr>
            <a:lvl2pPr marL="1168283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2pPr>
            <a:lvl3pPr marL="2336566" indent="0">
              <a:buNone/>
              <a:defRPr sz="4100">
                <a:solidFill>
                  <a:schemeClr val="tx1">
                    <a:tint val="75000"/>
                  </a:schemeClr>
                </a:solidFill>
              </a:defRPr>
            </a:lvl3pPr>
            <a:lvl4pPr marL="350484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4pPr>
            <a:lvl5pPr marL="4673133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5pPr>
            <a:lvl6pPr marL="5841416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6pPr>
            <a:lvl7pPr marL="7009699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7pPr>
            <a:lvl8pPr marL="8177982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8pPr>
            <a:lvl9pPr marL="9346265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041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9340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871623" y="3528592"/>
            <a:ext cx="9445837" cy="9980167"/>
          </a:xfrm>
        </p:spPr>
        <p:txBody>
          <a:bodyPr/>
          <a:lstStyle>
            <a:lvl1pPr>
              <a:defRPr sz="7200"/>
            </a:lvl1pPr>
            <a:lvl2pPr>
              <a:defRPr sz="61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68188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385067"/>
            <a:ext cx="9449551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4795800"/>
            <a:ext cx="9449551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201" y="3385067"/>
            <a:ext cx="9453263" cy="1410736"/>
          </a:xfrm>
        </p:spPr>
        <p:txBody>
          <a:bodyPr anchor="b"/>
          <a:lstStyle>
            <a:lvl1pPr marL="0" indent="0">
              <a:buNone/>
              <a:defRPr sz="6100" b="1"/>
            </a:lvl1pPr>
            <a:lvl2pPr marL="1168283" indent="0">
              <a:buNone/>
              <a:defRPr sz="5100" b="1"/>
            </a:lvl2pPr>
            <a:lvl3pPr marL="2336566" indent="0">
              <a:buNone/>
              <a:defRPr sz="4600" b="1"/>
            </a:lvl3pPr>
            <a:lvl4pPr marL="3504849" indent="0">
              <a:buNone/>
              <a:defRPr sz="4100" b="1"/>
            </a:lvl4pPr>
            <a:lvl5pPr marL="4673133" indent="0">
              <a:buNone/>
              <a:defRPr sz="4100" b="1"/>
            </a:lvl5pPr>
            <a:lvl6pPr marL="5841416" indent="0">
              <a:buNone/>
              <a:defRPr sz="4100" b="1"/>
            </a:lvl6pPr>
            <a:lvl7pPr marL="7009699" indent="0">
              <a:buNone/>
              <a:defRPr sz="4100" b="1"/>
            </a:lvl7pPr>
            <a:lvl8pPr marL="8177982" indent="0">
              <a:buNone/>
              <a:defRPr sz="4100" b="1"/>
            </a:lvl8pPr>
            <a:lvl9pPr marL="9346265" indent="0">
              <a:buNone/>
              <a:defRPr sz="4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201" y="4795800"/>
            <a:ext cx="9453263" cy="8712956"/>
          </a:xfrm>
        </p:spPr>
        <p:txBody>
          <a:bodyPr/>
          <a:lstStyle>
            <a:lvl1pPr>
              <a:defRPr sz="6100"/>
            </a:lvl1pPr>
            <a:lvl2pPr>
              <a:defRPr sz="5100"/>
            </a:lvl2pPr>
            <a:lvl3pPr>
              <a:defRPr sz="4600"/>
            </a:lvl3pPr>
            <a:lvl4pPr>
              <a:defRPr sz="4100"/>
            </a:lvl4pPr>
            <a:lvl5pPr>
              <a:defRPr sz="4100"/>
            </a:lvl5pPr>
            <a:lvl6pPr>
              <a:defRPr sz="4100"/>
            </a:lvl6pPr>
            <a:lvl7pPr>
              <a:defRPr sz="4100"/>
            </a:lvl7pPr>
            <a:lvl8pPr>
              <a:defRPr sz="4100"/>
            </a:lvl8pPr>
            <a:lvl9pPr>
              <a:defRPr sz="4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3375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089554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57697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3" y="602099"/>
            <a:ext cx="7036110" cy="2562429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602103"/>
            <a:ext cx="11955815" cy="12906657"/>
          </a:xfrm>
        </p:spPr>
        <p:txBody>
          <a:bodyPr/>
          <a:lstStyle>
            <a:lvl1pPr>
              <a:defRPr sz="8200"/>
            </a:lvl1pPr>
            <a:lvl2pPr>
              <a:defRPr sz="7200"/>
            </a:lvl2pPr>
            <a:lvl3pPr>
              <a:defRPr sz="61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3" y="3164533"/>
            <a:ext cx="7036110" cy="10344228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728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10585768"/>
            <a:ext cx="12832080" cy="1249711"/>
          </a:xfrm>
        </p:spPr>
        <p:txBody>
          <a:bodyPr anchor="b"/>
          <a:lstStyle>
            <a:lvl1pPr algn="l">
              <a:defRPr sz="51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1351225"/>
            <a:ext cx="12832080" cy="9073515"/>
          </a:xfrm>
        </p:spPr>
        <p:txBody>
          <a:bodyPr/>
          <a:lstStyle>
            <a:lvl1pPr marL="0" indent="0">
              <a:buNone/>
              <a:defRPr sz="8200"/>
            </a:lvl1pPr>
            <a:lvl2pPr marL="1168283" indent="0">
              <a:buNone/>
              <a:defRPr sz="7200"/>
            </a:lvl2pPr>
            <a:lvl3pPr marL="2336566" indent="0">
              <a:buNone/>
              <a:defRPr sz="6100"/>
            </a:lvl3pPr>
            <a:lvl4pPr marL="3504849" indent="0">
              <a:buNone/>
              <a:defRPr sz="5100"/>
            </a:lvl4pPr>
            <a:lvl5pPr marL="4673133" indent="0">
              <a:buNone/>
              <a:defRPr sz="5100"/>
            </a:lvl5pPr>
            <a:lvl6pPr marL="5841416" indent="0">
              <a:buNone/>
              <a:defRPr sz="5100"/>
            </a:lvl6pPr>
            <a:lvl7pPr marL="7009699" indent="0">
              <a:buNone/>
              <a:defRPr sz="5100"/>
            </a:lvl7pPr>
            <a:lvl8pPr marL="8177982" indent="0">
              <a:buNone/>
              <a:defRPr sz="5100"/>
            </a:lvl8pPr>
            <a:lvl9pPr marL="9346265" indent="0">
              <a:buNone/>
              <a:defRPr sz="51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11835477"/>
            <a:ext cx="12832080" cy="1774797"/>
          </a:xfrm>
        </p:spPr>
        <p:txBody>
          <a:bodyPr/>
          <a:lstStyle>
            <a:lvl1pPr marL="0" indent="0">
              <a:buNone/>
              <a:defRPr sz="3600"/>
            </a:lvl1pPr>
            <a:lvl2pPr marL="1168283" indent="0">
              <a:buNone/>
              <a:defRPr sz="3100"/>
            </a:lvl2pPr>
            <a:lvl3pPr marL="2336566" indent="0">
              <a:buNone/>
              <a:defRPr sz="2600"/>
            </a:lvl3pPr>
            <a:lvl4pPr marL="3504849" indent="0">
              <a:buNone/>
              <a:defRPr sz="2300"/>
            </a:lvl4pPr>
            <a:lvl5pPr marL="4673133" indent="0">
              <a:buNone/>
              <a:defRPr sz="2300"/>
            </a:lvl5pPr>
            <a:lvl6pPr marL="5841416" indent="0">
              <a:buNone/>
              <a:defRPr sz="2300"/>
            </a:lvl6pPr>
            <a:lvl7pPr marL="7009699" indent="0">
              <a:buNone/>
              <a:defRPr sz="2300"/>
            </a:lvl7pPr>
            <a:lvl8pPr marL="8177982" indent="0">
              <a:buNone/>
              <a:defRPr sz="2300"/>
            </a:lvl8pPr>
            <a:lvl9pPr marL="9346265" indent="0">
              <a:buNone/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47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605601"/>
            <a:ext cx="19248120" cy="2520421"/>
          </a:xfrm>
          <a:prstGeom prst="rect">
            <a:avLst/>
          </a:prstGeom>
        </p:spPr>
        <p:txBody>
          <a:bodyPr vert="horz" lIns="233657" tIns="116828" rIns="233657" bIns="11682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3528592"/>
            <a:ext cx="19248120" cy="9980167"/>
          </a:xfrm>
          <a:prstGeom prst="rect">
            <a:avLst/>
          </a:prstGeom>
        </p:spPr>
        <p:txBody>
          <a:bodyPr vert="horz" lIns="233657" tIns="116828" rIns="233657" bIns="11682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l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3D839-E898-4016-8C1E-A1E485963B10}" type="datetimeFigureOut">
              <a:rPr lang="ru-RU" smtClean="0"/>
              <a:pPr/>
              <a:t>01.02.2024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14016342"/>
            <a:ext cx="6772487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ct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14016342"/>
            <a:ext cx="4990253" cy="805135"/>
          </a:xfrm>
          <a:prstGeom prst="rect">
            <a:avLst/>
          </a:prstGeom>
        </p:spPr>
        <p:txBody>
          <a:bodyPr vert="horz" lIns="233657" tIns="116828" rIns="233657" bIns="116828" rtlCol="0" anchor="ctr"/>
          <a:lstStyle>
            <a:lvl1pPr algn="r">
              <a:defRPr sz="3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0B402-76CA-4D81-AC9D-1962DBDA58A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76615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36566" rtl="0" eaLnBrk="1" latinLnBrk="0" hangingPunct="1">
        <a:spcBef>
          <a:spcPct val="0"/>
        </a:spcBef>
        <a:buNone/>
        <a:defRPr sz="11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76212" indent="-87621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1898460" indent="-730177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2920708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08899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–"/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5727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»"/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42555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593841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8762124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9930407" indent="-584142" algn="l" defTabSz="2336566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16828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2pPr>
      <a:lvl3pPr marL="233656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3pPr>
      <a:lvl4pPr marL="350484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4pPr>
      <a:lvl5pPr marL="4673133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5pPr>
      <a:lvl6pPr marL="5841416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6pPr>
      <a:lvl7pPr marL="7009699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7pPr>
      <a:lvl8pPr marL="8177982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8pPr>
      <a:lvl9pPr marL="9346265" algn="l" defTabSz="2336566" rtl="0" eaLnBrk="1" latinLnBrk="0" hangingPunct="1">
        <a:defRPr sz="4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4533"/>
          <a:stretch/>
        </p:blipFill>
        <p:spPr bwMode="auto">
          <a:xfrm>
            <a:off x="13504158" y="2"/>
            <a:ext cx="7882642" cy="198190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3" descr="C:\Users\Марина\Desktop\РЦК\ФКГС\шап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6230" r="71237"/>
          <a:stretch/>
        </p:blipFill>
        <p:spPr bwMode="auto">
          <a:xfrm>
            <a:off x="0" y="2"/>
            <a:ext cx="4027251" cy="2161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2240" y="3312790"/>
            <a:ext cx="20880000" cy="1220823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Благоустройство дворовой территории многоквартирных домов, расположенных по адресу:</a:t>
            </a:r>
          </a:p>
          <a:p>
            <a:pPr algn="ctr"/>
            <a:r>
              <a:rPr lang="ru-RU" sz="3200" b="1" dirty="0" smtClean="0">
                <a:latin typeface="Arial" panose="020B0604020202020204" pitchFamily="34" charset="0"/>
                <a:cs typeface="Arial" pitchFamily="34" charset="0"/>
              </a:rPr>
              <a:t>с.Сергиевск, ул. Заводская, д.1, д.2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52240" y="4896966"/>
            <a:ext cx="10440000" cy="10009112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10981433" y="4896966"/>
            <a:ext cx="10130064" cy="331236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580438" y="5634247"/>
            <a:ext cx="10440000" cy="543714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Генеральный план благоустройства	                          Ситуационный план	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Прямоугольник 138"/>
          <p:cNvSpPr/>
          <p:nvPr/>
        </p:nvSpPr>
        <p:spPr>
          <a:xfrm>
            <a:off x="13929598" y="4842964"/>
            <a:ext cx="4252634" cy="851491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Фото существующей ситуации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</a:t>
            </a:r>
            <a:endParaRPr lang="ru-RU" sz="2000" dirty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Прямоугольник 139"/>
          <p:cNvSpPr/>
          <p:nvPr/>
        </p:nvSpPr>
        <p:spPr>
          <a:xfrm>
            <a:off x="10981433" y="8473960"/>
            <a:ext cx="10130064" cy="6432118"/>
          </a:xfrm>
          <a:prstGeom prst="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>
            <a:off x="11020438" y="8903664"/>
            <a:ext cx="10130064" cy="1159267"/>
          </a:xfrm>
          <a:prstGeom prst="rect">
            <a:avLst/>
          </a:prstGeom>
        </p:spPr>
        <p:txBody>
          <a:bodyPr wrap="square" lIns="233657" tIns="116828" rIns="233657" bIns="116828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Визуальный ряд применяемых в проекте материалов, малых форм и элементов благоустройства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8" name="Рисунок 47" descr="SAM_56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598056" y="5401022"/>
            <a:ext cx="3984000" cy="2627960"/>
          </a:xfrm>
          <a:prstGeom prst="rect">
            <a:avLst/>
          </a:prstGeom>
        </p:spPr>
      </p:pic>
      <p:pic>
        <p:nvPicPr>
          <p:cNvPr id="49" name="Рисунок 48" descr="SAM_5604.JPG"/>
          <p:cNvPicPr>
            <a:picLocks noChangeAspect="1"/>
          </p:cNvPicPr>
          <p:nvPr/>
        </p:nvPicPr>
        <p:blipFill>
          <a:blip r:embed="rId5" cstate="print"/>
          <a:srcRect r="1989" b="14657"/>
          <a:stretch>
            <a:fillRect/>
          </a:stretch>
        </p:blipFill>
        <p:spPr>
          <a:xfrm>
            <a:off x="11917536" y="5401022"/>
            <a:ext cx="4024125" cy="2628000"/>
          </a:xfrm>
          <a:prstGeom prst="rect">
            <a:avLst/>
          </a:prstGeom>
        </p:spPr>
      </p:pic>
      <p:pic>
        <p:nvPicPr>
          <p:cNvPr id="19" name="Рисунок 18" descr="спецификация1)-001.jpg"/>
          <p:cNvPicPr>
            <a:picLocks noChangeAspect="1"/>
          </p:cNvPicPr>
          <p:nvPr/>
        </p:nvPicPr>
        <p:blipFill>
          <a:blip r:embed="rId6" cstate="print"/>
          <a:srcRect l="37616" t="44609" r="47142" b="37871"/>
          <a:stretch>
            <a:fillRect/>
          </a:stretch>
        </p:blipFill>
        <p:spPr>
          <a:xfrm rot="16200000">
            <a:off x="12301052" y="9751295"/>
            <a:ext cx="3190168" cy="5184000"/>
          </a:xfrm>
          <a:prstGeom prst="rect">
            <a:avLst/>
          </a:prstGeom>
        </p:spPr>
      </p:pic>
      <p:pic>
        <p:nvPicPr>
          <p:cNvPr id="20" name="Рисунок 19" descr="спецификация1)-001.jpg"/>
          <p:cNvPicPr>
            <a:picLocks noChangeAspect="1"/>
          </p:cNvPicPr>
          <p:nvPr/>
        </p:nvPicPr>
        <p:blipFill>
          <a:blip r:embed="rId6" cstate="print"/>
          <a:srcRect l="56180" t="45147" r="24296" b="38516"/>
          <a:stretch>
            <a:fillRect/>
          </a:stretch>
        </p:blipFill>
        <p:spPr>
          <a:xfrm rot="16200000">
            <a:off x="16870671" y="10178020"/>
            <a:ext cx="3438771" cy="4068000"/>
          </a:xfrm>
          <a:prstGeom prst="rect">
            <a:avLst/>
          </a:prstGeom>
        </p:spPr>
      </p:pic>
      <p:pic>
        <p:nvPicPr>
          <p:cNvPr id="21" name="Рисунок 20" descr="Сергиевск, Заводская 1-2.jpg"/>
          <p:cNvPicPr>
            <a:picLocks noChangeAspect="1"/>
          </p:cNvPicPr>
          <p:nvPr/>
        </p:nvPicPr>
        <p:blipFill rotWithShape="1">
          <a:blip r:embed="rId7" cstate="print"/>
          <a:srcRect l="48897" t="39087" r="33262" b="50187"/>
          <a:stretch/>
        </p:blipFill>
        <p:spPr>
          <a:xfrm>
            <a:off x="338071" y="6530395"/>
            <a:ext cx="6008857" cy="7234813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7440870" y="11690019"/>
            <a:ext cx="1993899" cy="1524480"/>
            <a:chOff x="828304" y="12863111"/>
            <a:chExt cx="1993899" cy="1296465"/>
          </a:xfrm>
        </p:grpSpPr>
        <p:sp>
          <p:nvSpPr>
            <p:cNvPr id="31" name="TextBox 30"/>
            <p:cNvSpPr txBox="1"/>
            <p:nvPr/>
          </p:nvSpPr>
          <p:spPr>
            <a:xfrm>
              <a:off x="870359" y="12863111"/>
              <a:ext cx="19442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     Условные обозначения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28304" y="13465918"/>
              <a:ext cx="648000" cy="1440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972320" y="13897966"/>
              <a:ext cx="252000" cy="216000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2440" y="13465918"/>
              <a:ext cx="7697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Скамейка</a:t>
              </a:r>
              <a:endParaRPr lang="ru-RU" sz="11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124448" y="13897966"/>
              <a:ext cx="54681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dirty="0" smtClean="0"/>
                <a:t>Урна</a:t>
              </a:r>
              <a:endParaRPr lang="ru-RU" sz="1100" dirty="0"/>
            </a:p>
          </p:txBody>
        </p:sp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472594" y="6277387"/>
            <a:ext cx="3668280" cy="4470824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 rot="354103">
            <a:off x="3567837" y="7748748"/>
            <a:ext cx="611798" cy="94345"/>
            <a:chOff x="4500712" y="3858618"/>
            <a:chExt cx="610782" cy="104177"/>
          </a:xfrm>
        </p:grpSpPr>
        <p:sp>
          <p:nvSpPr>
            <p:cNvPr id="41" name="Прямоугольник 40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Блок-схема: узел 41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3" name="Группа 42"/>
          <p:cNvGrpSpPr/>
          <p:nvPr/>
        </p:nvGrpSpPr>
        <p:grpSpPr>
          <a:xfrm rot="354103">
            <a:off x="3476668" y="9775974"/>
            <a:ext cx="611798" cy="94345"/>
            <a:chOff x="4500712" y="3858618"/>
            <a:chExt cx="610782" cy="104177"/>
          </a:xfrm>
        </p:grpSpPr>
        <p:sp>
          <p:nvSpPr>
            <p:cNvPr id="44" name="Прямоугольник 43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Блок-схема: узел 44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" name="Группа 45"/>
          <p:cNvGrpSpPr/>
          <p:nvPr/>
        </p:nvGrpSpPr>
        <p:grpSpPr>
          <a:xfrm rot="354103">
            <a:off x="3412224" y="12100941"/>
            <a:ext cx="611798" cy="94345"/>
            <a:chOff x="4500712" y="3858618"/>
            <a:chExt cx="610782" cy="104177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Блок-схема: узел 49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1" name="Группа 50"/>
          <p:cNvGrpSpPr/>
          <p:nvPr/>
        </p:nvGrpSpPr>
        <p:grpSpPr>
          <a:xfrm rot="11120864">
            <a:off x="2329715" y="7643472"/>
            <a:ext cx="611798" cy="94345"/>
            <a:chOff x="4500712" y="3858618"/>
            <a:chExt cx="610782" cy="104177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Блок-схема: узел 52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" name="Группа 53"/>
          <p:cNvGrpSpPr/>
          <p:nvPr/>
        </p:nvGrpSpPr>
        <p:grpSpPr>
          <a:xfrm rot="11120864">
            <a:off x="2271471" y="9670699"/>
            <a:ext cx="611798" cy="94345"/>
            <a:chOff x="4500712" y="3858618"/>
            <a:chExt cx="610782" cy="10417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Блок-схема: узел 55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7" name="Группа 56"/>
          <p:cNvGrpSpPr/>
          <p:nvPr/>
        </p:nvGrpSpPr>
        <p:grpSpPr>
          <a:xfrm rot="11120864">
            <a:off x="2271472" y="11995666"/>
            <a:ext cx="611798" cy="94345"/>
            <a:chOff x="4500712" y="3858618"/>
            <a:chExt cx="610782" cy="104177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4716736" y="3887846"/>
              <a:ext cx="394758" cy="45719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Блок-схема: узел 58"/>
            <p:cNvSpPr/>
            <p:nvPr/>
          </p:nvSpPr>
          <p:spPr>
            <a:xfrm>
              <a:off x="4500712" y="3858618"/>
              <a:ext cx="107984" cy="104177"/>
            </a:xfrm>
            <a:prstGeom prst="flowChartConnector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339139" y="2512570"/>
            <a:ext cx="56861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№1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Постановлению администрации сельского поселения Сергиевск </a:t>
            </a:r>
          </a:p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Сергиевский №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.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2023г.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54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4009</TotalTime>
  <Words>59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Захарченко</dc:creator>
  <cp:lastModifiedBy>Sergievsk</cp:lastModifiedBy>
  <cp:revision>1092</cp:revision>
  <cp:lastPrinted>2021-04-19T12:26:04Z</cp:lastPrinted>
  <dcterms:created xsi:type="dcterms:W3CDTF">2021-04-07T06:48:32Z</dcterms:created>
  <dcterms:modified xsi:type="dcterms:W3CDTF">2024-02-01T12:51:33Z</dcterms:modified>
</cp:coreProperties>
</file>